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6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0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E85F-7A7D-47B4-8795-07B39D85AE2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E3C82-92EC-4E8A-BBF5-C4DE0A48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กล่องข้อความ 20"/>
          <p:cNvSpPr txBox="1"/>
          <p:nvPr/>
        </p:nvSpPr>
        <p:spPr>
          <a:xfrm>
            <a:off x="1734688" y="3841394"/>
            <a:ext cx="26884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0" dirty="0">
                <a:solidFill>
                  <a:srgbClr val="CC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2</a:t>
            </a:r>
            <a:endParaRPr lang="th-TH" sz="32000" dirty="0">
              <a:solidFill>
                <a:srgbClr val="CCFFFF"/>
              </a:solidFill>
              <a:latin typeface="Britannic Bold" panose="020B0903060703020204" pitchFamily="34" charset="0"/>
              <a:cs typeface="+mj-cs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728592" y="817778"/>
            <a:ext cx="26884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500" dirty="0" smtClean="0">
                <a:solidFill>
                  <a:srgbClr val="CCFFFF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1</a:t>
            </a:r>
            <a:endParaRPr lang="th-TH" sz="33500" dirty="0">
              <a:solidFill>
                <a:srgbClr val="CCFFFF"/>
              </a:solidFill>
              <a:latin typeface="Britannic Bold" panose="020B0903060703020204" pitchFamily="34" charset="0"/>
              <a:cs typeface="+mj-cs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92032" y="1349829"/>
            <a:ext cx="4082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จดหมายข่าวประชาสัมพันธ์ ฉบับที่  </a:t>
            </a:r>
            <a:r>
              <a:rPr lang="en-US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เดือนมิถุนายน  พ.ศ. </a:t>
            </a:r>
            <a:r>
              <a:rPr lang="en-US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r>
              <a:rPr lang="th-TH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1491343" y="1121221"/>
            <a:ext cx="5279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โรงเรียนอนุบาลลาดยาว  สำนักงานเขตพื้นที่การศึกษาประถมศึกษานครสวรรค์ เขต </a:t>
            </a:r>
            <a:r>
              <a:rPr lang="en-US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1657" y="9548249"/>
            <a:ext cx="6858003" cy="338554"/>
          </a:xfrm>
          <a:prstGeom prst="rect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โรงเรียนอนุบาลลาดยาว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154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หมู่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ตำบลลาดยาว  อำเภอลาดยาว  จังหวัดนครสวรรค์  โทร. </a:t>
            </a:r>
            <a:r>
              <a:rPr lang="th-TH" sz="1600" b="1" dirty="0" smtClean="0"/>
              <a:t>056-271423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3526970" y="1360715"/>
            <a:ext cx="324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www.anubanlatyao.ac.th</a:t>
            </a:r>
            <a:endParaRPr lang="th-TH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มนมุมสี่เหลี่ยมผืนผ้าด้านทแยงมุม 2"/>
          <p:cNvSpPr/>
          <p:nvPr/>
        </p:nvSpPr>
        <p:spPr>
          <a:xfrm>
            <a:off x="3127248" y="1736566"/>
            <a:ext cx="3584448" cy="2809026"/>
          </a:xfrm>
          <a:prstGeom prst="round2DiagRect">
            <a:avLst/>
          </a:prstGeom>
          <a:solidFill>
            <a:srgbClr val="CCFFFF"/>
          </a:solidFill>
          <a:ln w="28575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        เมื่อ</a:t>
            </a:r>
            <a:r>
              <a:rPr lang="th-TH" dirty="0"/>
              <a:t>วันที่ 5-6 พฤษภาคม พ.ศ. 2560  สมาคมครูและบุคลากรทางการศึกษานครสวรรค์ เขต 2 ได้จัดโครงการพัฒนาทักษะการสอนภาษาไทย ขึ้น โดยมีวิทยากร อ.ศรีอัมพร  ประ</a:t>
            </a:r>
            <a:r>
              <a:rPr lang="th-TH" dirty="0" err="1"/>
              <a:t>ทุมนันท์</a:t>
            </a:r>
            <a:r>
              <a:rPr lang="th-TH" dirty="0"/>
              <a:t>  ครูโรงเรียนอนุบาลวัด</a:t>
            </a:r>
            <a:r>
              <a:rPr lang="th-TH" dirty="0" err="1"/>
              <a:t>ป่าเลไลยก์</a:t>
            </a:r>
            <a:r>
              <a:rPr lang="th-TH" dirty="0"/>
              <a:t>  พร้อมด้วย อ.</a:t>
            </a:r>
            <a:r>
              <a:rPr lang="th-TH" dirty="0" err="1"/>
              <a:t>อภิชาติ</a:t>
            </a:r>
            <a:r>
              <a:rPr lang="th-TH" dirty="0"/>
              <a:t> ประ</a:t>
            </a:r>
            <a:r>
              <a:rPr lang="th-TH" dirty="0" err="1"/>
              <a:t>ทุมนันท์</a:t>
            </a:r>
            <a:r>
              <a:rPr lang="th-TH" dirty="0"/>
              <a:t>  ครูโรงเรียนสุพรรณภูมิ  จัดขึ้น ห้องประชุมใบไพศาล  โรงเรียนอนุบาลลาดยาว โดยมีคณะครูเข้าร่วมจำนวน 170  คน </a:t>
            </a:r>
          </a:p>
        </p:txBody>
      </p:sp>
      <p:sp>
        <p:nvSpPr>
          <p:cNvPr id="5" name="รูปหกเหลี่ยม 4"/>
          <p:cNvSpPr/>
          <p:nvPr/>
        </p:nvSpPr>
        <p:spPr>
          <a:xfrm>
            <a:off x="350273" y="1918124"/>
            <a:ext cx="1257811" cy="1140267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3" y="7152663"/>
            <a:ext cx="1619797" cy="1376827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79" y="7968885"/>
            <a:ext cx="2811780" cy="1516380"/>
          </a:xfrm>
          <a:prstGeom prst="rect">
            <a:avLst/>
          </a:prstGeom>
        </p:spPr>
      </p:pic>
      <p:sp>
        <p:nvSpPr>
          <p:cNvPr id="19" name="มนมุมสี่เหลี่ยมผืนผ้าด้านทแยงมุม 18"/>
          <p:cNvSpPr/>
          <p:nvPr/>
        </p:nvSpPr>
        <p:spPr>
          <a:xfrm>
            <a:off x="3354484" y="4700016"/>
            <a:ext cx="3375499" cy="2684743"/>
          </a:xfrm>
          <a:prstGeom prst="round2DiagRect">
            <a:avLst/>
          </a:prstGeom>
          <a:solidFill>
            <a:srgbClr val="CCFFFF"/>
          </a:solidFill>
          <a:ln w="28575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        เมื่อ</a:t>
            </a:r>
            <a:r>
              <a:rPr lang="th-TH" dirty="0"/>
              <a:t>วันที่ 5-6 พฤษภาคม พ.ศ. 2560  สมาคมครูและบุคลากรทางการศึกษานครสวรรค์ เขต 2 ได้จัดโครงการพัฒนาทักษะการสอนภาษาไทย ขึ้น โดยมีวิทยากร อ.ศรีอัมพร  ประ</a:t>
            </a:r>
            <a:r>
              <a:rPr lang="th-TH" dirty="0" err="1"/>
              <a:t>ทุมนันท์</a:t>
            </a:r>
            <a:r>
              <a:rPr lang="th-TH" dirty="0"/>
              <a:t>  ครูโรงเรียนอนุบาลวัด</a:t>
            </a:r>
            <a:r>
              <a:rPr lang="th-TH" dirty="0" err="1"/>
              <a:t>ป่าเลไลยก์</a:t>
            </a:r>
            <a:r>
              <a:rPr lang="th-TH" dirty="0"/>
              <a:t>  พร้อมด้วย อ.</a:t>
            </a:r>
            <a:r>
              <a:rPr lang="th-TH" dirty="0" err="1"/>
              <a:t>อภิชาติ</a:t>
            </a:r>
            <a:r>
              <a:rPr lang="th-TH" dirty="0"/>
              <a:t> ประ</a:t>
            </a:r>
            <a:r>
              <a:rPr lang="th-TH" dirty="0" err="1"/>
              <a:t>ทุมนันท์</a:t>
            </a:r>
            <a:r>
              <a:rPr lang="th-TH" dirty="0"/>
              <a:t>  ครูโรงเรียนสุพรรณภูมิ  จัดขึ้น ห้องประชุมใบไพศาล  โรงเรียนอนุบาลลาดยาว โดยมีคณะครูเข้าร่วมจำนวน 170  คน </a:t>
            </a:r>
          </a:p>
        </p:txBody>
      </p:sp>
      <p:pic>
        <p:nvPicPr>
          <p:cNvPr id="53" name="รูปภาพ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1154" y="3563384"/>
            <a:ext cx="1243694" cy="106178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2814" y="6489280"/>
            <a:ext cx="1243694" cy="1061781"/>
          </a:xfrm>
          <a:prstGeom prst="rect">
            <a:avLst/>
          </a:prstGeom>
        </p:spPr>
      </p:pic>
      <p:sp>
        <p:nvSpPr>
          <p:cNvPr id="25" name="รูปหกเหลี่ยม 24"/>
          <p:cNvSpPr/>
          <p:nvPr/>
        </p:nvSpPr>
        <p:spPr>
          <a:xfrm>
            <a:off x="1386915" y="2598596"/>
            <a:ext cx="1246558" cy="969000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รูปหกเหลี่ยม 25"/>
          <p:cNvSpPr/>
          <p:nvPr/>
        </p:nvSpPr>
        <p:spPr>
          <a:xfrm>
            <a:off x="392817" y="3122711"/>
            <a:ext cx="1158690" cy="964318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รูปหกเหลี่ยม 26"/>
          <p:cNvSpPr/>
          <p:nvPr/>
        </p:nvSpPr>
        <p:spPr>
          <a:xfrm>
            <a:off x="1386915" y="3688147"/>
            <a:ext cx="1244477" cy="989647"/>
          </a:xfrm>
          <a:prstGeom prst="hex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รูปหกเหลี่ยม 27"/>
          <p:cNvSpPr/>
          <p:nvPr/>
        </p:nvSpPr>
        <p:spPr>
          <a:xfrm>
            <a:off x="478019" y="4791893"/>
            <a:ext cx="1256669" cy="999101"/>
          </a:xfrm>
          <a:prstGeom prst="hexagon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รูปหกเหลี่ยม 28"/>
          <p:cNvSpPr/>
          <p:nvPr/>
        </p:nvSpPr>
        <p:spPr>
          <a:xfrm>
            <a:off x="451458" y="5902092"/>
            <a:ext cx="1724099" cy="1229410"/>
          </a:xfrm>
          <a:prstGeom prst="hexagon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รูปหกเหลี่ยม 29"/>
          <p:cNvSpPr/>
          <p:nvPr/>
        </p:nvSpPr>
        <p:spPr>
          <a:xfrm>
            <a:off x="1386914" y="7660853"/>
            <a:ext cx="1244477" cy="989647"/>
          </a:xfrm>
          <a:prstGeom prst="hexagon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รูปหกเหลี่ยม 30"/>
          <p:cNvSpPr/>
          <p:nvPr/>
        </p:nvSpPr>
        <p:spPr>
          <a:xfrm>
            <a:off x="2451399" y="8155676"/>
            <a:ext cx="1244477" cy="989647"/>
          </a:xfrm>
          <a:prstGeom prst="hexagon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รูปหกเหลี่ยม 31"/>
          <p:cNvSpPr/>
          <p:nvPr/>
        </p:nvSpPr>
        <p:spPr>
          <a:xfrm>
            <a:off x="3623026" y="7654178"/>
            <a:ext cx="1244477" cy="989647"/>
          </a:xfrm>
          <a:prstGeom prst="hexagon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" y="8499871"/>
            <a:ext cx="1023573" cy="1023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5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52</Words>
  <Application>Microsoft Office PowerPoint</Application>
  <PresentationFormat>กระดาษ A4 (210x297 มม.)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Aharoni</vt:lpstr>
      <vt:lpstr>Angsana New</vt:lpstr>
      <vt:lpstr>Arial</vt:lpstr>
      <vt:lpstr>Britannic Bold</vt:lpstr>
      <vt:lpstr>Calibri</vt:lpstr>
      <vt:lpstr>Calibri Light</vt:lpstr>
      <vt:lpstr>Cordia New</vt:lpstr>
      <vt:lpstr>TH SarabunPSK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Teacher</dc:creator>
  <cp:lastModifiedBy>KKD Windows7 V.11_x64</cp:lastModifiedBy>
  <cp:revision>42</cp:revision>
  <dcterms:created xsi:type="dcterms:W3CDTF">2017-06-10T04:04:41Z</dcterms:created>
  <dcterms:modified xsi:type="dcterms:W3CDTF">2017-06-12T13:18:45Z</dcterms:modified>
</cp:coreProperties>
</file>